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46CD38-6671-443F-88FA-72695A5FFEC1}" v="1" dt="2020-06-13T09:10:34.2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54" d="100"/>
          <a:sy n="54" d="100"/>
        </p:scale>
        <p:origin x="67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ong Martin" userId="794eedf060264931" providerId="LiveId" clId="{9646CD38-6671-443F-88FA-72695A5FFEC1}"/>
    <pc:docChg chg="custSel addSld modSld">
      <pc:chgData name="Gong Martin" userId="794eedf060264931" providerId="LiveId" clId="{9646CD38-6671-443F-88FA-72695A5FFEC1}" dt="2020-06-13T09:10:53.910" v="6" actId="732"/>
      <pc:docMkLst>
        <pc:docMk/>
      </pc:docMkLst>
      <pc:sldChg chg="addSp delSp modSp new mod">
        <pc:chgData name="Gong Martin" userId="794eedf060264931" providerId="LiveId" clId="{9646CD38-6671-443F-88FA-72695A5FFEC1}" dt="2020-06-13T09:10:53.910" v="6" actId="732"/>
        <pc:sldMkLst>
          <pc:docMk/>
          <pc:sldMk cId="2808437144" sldId="257"/>
        </pc:sldMkLst>
        <pc:spChg chg="del">
          <ac:chgData name="Gong Martin" userId="794eedf060264931" providerId="LiveId" clId="{9646CD38-6671-443F-88FA-72695A5FFEC1}" dt="2020-06-13T09:10:32.745" v="1" actId="478"/>
          <ac:spMkLst>
            <pc:docMk/>
            <pc:sldMk cId="2808437144" sldId="257"/>
            <ac:spMk id="2" creationId="{5ADD2EA4-284A-477D-953F-4251F90D3878}"/>
          </ac:spMkLst>
        </pc:spChg>
        <pc:spChg chg="del">
          <ac:chgData name="Gong Martin" userId="794eedf060264931" providerId="LiveId" clId="{9646CD38-6671-443F-88FA-72695A5FFEC1}" dt="2020-06-13T09:10:32.745" v="1" actId="478"/>
          <ac:spMkLst>
            <pc:docMk/>
            <pc:sldMk cId="2808437144" sldId="257"/>
            <ac:spMk id="3" creationId="{0CBEB769-69AF-47D3-B7AD-5B0EEEA64D6A}"/>
          </ac:spMkLst>
        </pc:spChg>
        <pc:picChg chg="add mod modCrop">
          <ac:chgData name="Gong Martin" userId="794eedf060264931" providerId="LiveId" clId="{9646CD38-6671-443F-88FA-72695A5FFEC1}" dt="2020-06-13T09:10:53.910" v="6" actId="732"/>
          <ac:picMkLst>
            <pc:docMk/>
            <pc:sldMk cId="2808437144" sldId="257"/>
            <ac:picMk id="4" creationId="{DB17290B-D167-4B92-9A9E-D84BCE1A3B1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95FEF-8015-4367-8A69-2B362C9747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99B30F-2355-4F8F-9C52-9911EE43B9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D58CB-58EE-43D0-93EA-296420A7D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74584-5D60-4DE6-8B5D-0E73CE813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9B7C1-D268-4786-A95F-6A4AD0B72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422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9E406-EAF5-4F84-B203-99668F500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B4B7F5-2946-4FC3-B14E-2F4A16089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F5C01-5AE6-40AC-967A-2174C3D02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2801C-CC32-4CC6-B199-F19677DFD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00CD2-88D8-4040-87E9-A8F9AA080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27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A922C0-54DC-4666-97B9-CF9C458A76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ACF280-CF77-437B-80ED-DD7A594C4B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B12B8-792C-4F4B-84DB-8664C373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995FE-431A-47CE-8664-75DFB8674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7ACD6-491E-4CBA-92A6-324DDD39C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002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08B78-F6E4-4408-B592-D0AF74DB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08E3F-4DF2-4057-AF1B-B4E2FAAE7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9758B-B005-4903-940B-0129E0F9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5BF06-CCF3-41F1-8F6F-B098D1751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3B5BE-A236-4951-813B-89560CD0B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957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AC27C-CE5E-4615-83D4-D27932853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E4459-6679-416C-B6E2-40CBEE21B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43D0C-0B13-4FDE-A27B-1BEE1E43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55AE8-E625-4DA4-A237-52475633A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F387B-F935-4B79-AF8B-171020B05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148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34565-2195-47F2-8440-E5D83D585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55C0FF-9430-4C6A-A756-53C6E5929E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023A33-CFE6-4BCB-BCE7-2483BB2865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F1933-9058-4A60-A311-78C2E7AC2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E3D1A-4BEE-429B-84CE-CE56AF3B0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D7842D-C728-498C-A531-73F0CAEAF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12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4D088-75EF-467D-8DB1-8A49EBBFA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BFCFD-4BFC-48C2-B3CB-60B3F1874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130683-DA9D-4BA9-AB5B-D999CA06E5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1E78BE-A068-4B1C-AAFC-FB476BE12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089032-74BA-416F-B0D9-5D4017E7BF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911EDE-75BD-4DAE-996F-AD77B2E79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F6D954-C7FD-409D-B8AD-B4AFAF8F1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C25659-22FB-4EE8-BB95-B53D93502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280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EB2B5-D5BE-4736-BA77-AF8E548A6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B34E71-2B33-433B-A180-95C044053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F0FC76-EB5D-4743-9EAA-99FB5A5C1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F10999-DEC7-4398-8479-D1BAA2A8E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26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8D4D2D-39E4-4725-9F80-9E304C24B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D702FF-A384-4F96-8E3E-14549830D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DBC9A-2113-4C10-9BCB-EC702A5AC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13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795A5-0450-4779-BDC0-9A8FF66C6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F0C3F-266C-4549-A1EC-9ABDC78E3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86F721-D82D-42AC-896C-63C981A2AF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52FDF-CEC5-453C-A83F-5078391FF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DD4C4C-4C2C-4E33-A8F9-3F9CBB7CB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258F7F-6DF9-4BB2-AE1C-90580E8CC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635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CD382-D6C1-4921-882F-C3D3B8E26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C0E7D2-946C-4788-98DC-C5A381144E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445A3-CB99-47E0-8EE9-259E20861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FB9BFF-7A5F-44B2-B952-909C58877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BFDA8-89EE-4615-9E40-116C687F0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3D2629-E06E-4424-A4AB-02E6B390D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444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AC8B31-BCBF-4D5D-8301-EDF0B4B2B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B0A1CC-031B-46ED-B19D-7073BE0EE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B5D71-C31B-4C78-AA77-2852EA0239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FF812-1B09-4C42-A254-22C2B3BC54E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0DB26-29EC-4FAB-9EA9-C9EB982AD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B9CB3-0E0A-4FA4-9195-9044DB27C3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02338-1740-4805-B96D-92FF7E4FDC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41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9AC7D6F-DD06-4B25-A40C-8D8DBCEC84C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43" r="46659" b="59885"/>
          <a:stretch/>
        </p:blipFill>
        <p:spPr>
          <a:xfrm>
            <a:off x="0" y="867103"/>
            <a:ext cx="6503276" cy="18839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F8B259D-129D-4DC3-A063-8DB31CA64CF5}"/>
              </a:ext>
            </a:extLst>
          </p:cNvPr>
          <p:cNvSpPr txBox="1"/>
          <p:nvPr/>
        </p:nvSpPr>
        <p:spPr>
          <a:xfrm>
            <a:off x="7496503" y="1876097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5x5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4CC228-F18E-4CEE-B6B8-075A69608D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44" r="46659" b="59080"/>
          <a:stretch/>
        </p:blipFill>
        <p:spPr>
          <a:xfrm>
            <a:off x="0" y="2751083"/>
            <a:ext cx="6503276" cy="19391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F86872-2357-49E4-B86E-158755A9E0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644" r="46659" b="59080"/>
          <a:stretch/>
        </p:blipFill>
        <p:spPr>
          <a:xfrm>
            <a:off x="0" y="4690243"/>
            <a:ext cx="6503276" cy="19391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CBDDF5-F0D3-4F61-9697-CF1770BF8F90}"/>
              </a:ext>
            </a:extLst>
          </p:cNvPr>
          <p:cNvSpPr txBox="1"/>
          <p:nvPr/>
        </p:nvSpPr>
        <p:spPr>
          <a:xfrm>
            <a:off x="7496502" y="5290491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10x10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A64837-69A8-4DD2-BCF5-A1AE04A2F6C6}"/>
              </a:ext>
            </a:extLst>
          </p:cNvPr>
          <p:cNvSpPr txBox="1"/>
          <p:nvPr/>
        </p:nvSpPr>
        <p:spPr>
          <a:xfrm>
            <a:off x="7496502" y="3787846"/>
            <a:ext cx="518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3x3</a:t>
            </a:r>
          </a:p>
        </p:txBody>
      </p:sp>
    </p:spTree>
    <p:extLst>
      <p:ext uri="{BB962C8B-B14F-4D97-AF65-F5344CB8AC3E}">
        <p14:creationId xmlns:p14="http://schemas.microsoft.com/office/powerpoint/2010/main" val="3961214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17290B-D167-4B92-9A9E-D84BCE1A3B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99" t="13219" r="44849" b="60574"/>
          <a:stretch/>
        </p:blipFill>
        <p:spPr>
          <a:xfrm>
            <a:off x="268014" y="906517"/>
            <a:ext cx="6455979" cy="179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437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3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Gong Martin</dc:creator>
  <cp:lastModifiedBy>Gong Martin</cp:lastModifiedBy>
  <cp:revision>2</cp:revision>
  <dcterms:created xsi:type="dcterms:W3CDTF">2020-06-13T07:15:32Z</dcterms:created>
  <dcterms:modified xsi:type="dcterms:W3CDTF">2020-06-13T09:10:55Z</dcterms:modified>
</cp:coreProperties>
</file>

<file path=docProps/thumbnail.jpeg>
</file>